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7" r:id="rId1"/>
  </p:sldMasterIdLst>
  <p:sldIdLst>
    <p:sldId id="256" r:id="rId2"/>
  </p:sldIdLst>
  <p:sldSz cx="43526075" cy="24414163"/>
  <p:notesSz cx="9144000" cy="6858000"/>
  <p:defaultTextStyle>
    <a:defPPr>
      <a:defRPr lang="en-US"/>
    </a:defPPr>
    <a:lvl1pPr marL="0" algn="l" defTabSz="3085460" rtl="0" eaLnBrk="1" latinLnBrk="0" hangingPunct="1">
      <a:defRPr sz="6074" kern="1200">
        <a:solidFill>
          <a:schemeClr val="tx1"/>
        </a:solidFill>
        <a:latin typeface="+mn-lt"/>
        <a:ea typeface="+mn-ea"/>
        <a:cs typeface="+mn-cs"/>
      </a:defRPr>
    </a:lvl1pPr>
    <a:lvl2pPr marL="1542730" algn="l" defTabSz="3085460" rtl="0" eaLnBrk="1" latinLnBrk="0" hangingPunct="1">
      <a:defRPr sz="6074" kern="1200">
        <a:solidFill>
          <a:schemeClr val="tx1"/>
        </a:solidFill>
        <a:latin typeface="+mn-lt"/>
        <a:ea typeface="+mn-ea"/>
        <a:cs typeface="+mn-cs"/>
      </a:defRPr>
    </a:lvl2pPr>
    <a:lvl3pPr marL="3085460" algn="l" defTabSz="3085460" rtl="0" eaLnBrk="1" latinLnBrk="0" hangingPunct="1">
      <a:defRPr sz="6074" kern="1200">
        <a:solidFill>
          <a:schemeClr val="tx1"/>
        </a:solidFill>
        <a:latin typeface="+mn-lt"/>
        <a:ea typeface="+mn-ea"/>
        <a:cs typeface="+mn-cs"/>
      </a:defRPr>
    </a:lvl3pPr>
    <a:lvl4pPr marL="4628190" algn="l" defTabSz="3085460" rtl="0" eaLnBrk="1" latinLnBrk="0" hangingPunct="1">
      <a:defRPr sz="6074" kern="1200">
        <a:solidFill>
          <a:schemeClr val="tx1"/>
        </a:solidFill>
        <a:latin typeface="+mn-lt"/>
        <a:ea typeface="+mn-ea"/>
        <a:cs typeface="+mn-cs"/>
      </a:defRPr>
    </a:lvl4pPr>
    <a:lvl5pPr marL="6170920" algn="l" defTabSz="3085460" rtl="0" eaLnBrk="1" latinLnBrk="0" hangingPunct="1">
      <a:defRPr sz="6074" kern="1200">
        <a:solidFill>
          <a:schemeClr val="tx1"/>
        </a:solidFill>
        <a:latin typeface="+mn-lt"/>
        <a:ea typeface="+mn-ea"/>
        <a:cs typeface="+mn-cs"/>
      </a:defRPr>
    </a:lvl5pPr>
    <a:lvl6pPr marL="7713650" algn="l" defTabSz="3085460" rtl="0" eaLnBrk="1" latinLnBrk="0" hangingPunct="1">
      <a:defRPr sz="6074" kern="1200">
        <a:solidFill>
          <a:schemeClr val="tx1"/>
        </a:solidFill>
        <a:latin typeface="+mn-lt"/>
        <a:ea typeface="+mn-ea"/>
        <a:cs typeface="+mn-cs"/>
      </a:defRPr>
    </a:lvl6pPr>
    <a:lvl7pPr marL="9256380" algn="l" defTabSz="3085460" rtl="0" eaLnBrk="1" latinLnBrk="0" hangingPunct="1">
      <a:defRPr sz="6074" kern="1200">
        <a:solidFill>
          <a:schemeClr val="tx1"/>
        </a:solidFill>
        <a:latin typeface="+mn-lt"/>
        <a:ea typeface="+mn-ea"/>
        <a:cs typeface="+mn-cs"/>
      </a:defRPr>
    </a:lvl7pPr>
    <a:lvl8pPr marL="10799110" algn="l" defTabSz="3085460" rtl="0" eaLnBrk="1" latinLnBrk="0" hangingPunct="1">
      <a:defRPr sz="6074" kern="1200">
        <a:solidFill>
          <a:schemeClr val="tx1"/>
        </a:solidFill>
        <a:latin typeface="+mn-lt"/>
        <a:ea typeface="+mn-ea"/>
        <a:cs typeface="+mn-cs"/>
      </a:defRPr>
    </a:lvl8pPr>
    <a:lvl9pPr marL="12341840" algn="l" defTabSz="3085460" rtl="0" eaLnBrk="1" latinLnBrk="0" hangingPunct="1">
      <a:defRPr sz="607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90" userDrawn="1">
          <p15:clr>
            <a:srgbClr val="A4A3A4"/>
          </p15:clr>
        </p15:guide>
        <p15:guide id="2" pos="137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1920"/>
    <a:srgbClr val="015F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0669" autoAdjust="0"/>
  </p:normalViewPr>
  <p:slideViewPr>
    <p:cSldViewPr snapToGrid="0">
      <p:cViewPr varScale="1">
        <p:scale>
          <a:sx n="23" d="100"/>
          <a:sy n="23" d="100"/>
        </p:scale>
        <p:origin x="696" y="58"/>
      </p:cViewPr>
      <p:guideLst>
        <p:guide orient="horz" pos="7690"/>
        <p:guide pos="137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40760" y="3995560"/>
            <a:ext cx="32644556" cy="8499746"/>
          </a:xfrm>
        </p:spPr>
        <p:txBody>
          <a:bodyPr anchor="b"/>
          <a:lstStyle>
            <a:lvl1pPr algn="ctr">
              <a:defRPr sz="21360"/>
            </a:lvl1pPr>
          </a:lstStyle>
          <a:p>
            <a:r>
              <a:rPr lang="en-US"/>
              <a:t>Click to edit Master title style</a:t>
            </a:r>
          </a:p>
        </p:txBody>
      </p:sp>
      <p:sp>
        <p:nvSpPr>
          <p:cNvPr id="3" name="Subtitle 2"/>
          <p:cNvSpPr>
            <a:spLocks noGrp="1"/>
          </p:cNvSpPr>
          <p:nvPr>
            <p:ph type="subTitle" idx="1"/>
          </p:nvPr>
        </p:nvSpPr>
        <p:spPr>
          <a:xfrm>
            <a:off x="5440760" y="12823089"/>
            <a:ext cx="32644556" cy="5894436"/>
          </a:xfrm>
        </p:spPr>
        <p:txBody>
          <a:bodyPr/>
          <a:lstStyle>
            <a:lvl1pPr marL="0" indent="0" algn="ctr">
              <a:buNone/>
              <a:defRPr sz="8544"/>
            </a:lvl1pPr>
            <a:lvl2pPr marL="1627632" indent="0" algn="ctr">
              <a:buNone/>
              <a:defRPr sz="7120"/>
            </a:lvl2pPr>
            <a:lvl3pPr marL="3255264" indent="0" algn="ctr">
              <a:buNone/>
              <a:defRPr sz="6408"/>
            </a:lvl3pPr>
            <a:lvl4pPr marL="4882896" indent="0" algn="ctr">
              <a:buNone/>
              <a:defRPr sz="5696"/>
            </a:lvl4pPr>
            <a:lvl5pPr marL="6510528" indent="0" algn="ctr">
              <a:buNone/>
              <a:defRPr sz="5696"/>
            </a:lvl5pPr>
            <a:lvl6pPr marL="8138160" indent="0" algn="ctr">
              <a:buNone/>
              <a:defRPr sz="5696"/>
            </a:lvl6pPr>
            <a:lvl7pPr marL="9765792" indent="0" algn="ctr">
              <a:buNone/>
              <a:defRPr sz="5696"/>
            </a:lvl7pPr>
            <a:lvl8pPr marL="11393424" indent="0" algn="ctr">
              <a:buNone/>
              <a:defRPr sz="5696"/>
            </a:lvl8pPr>
            <a:lvl9pPr marL="13021056" indent="0" algn="ctr">
              <a:buNone/>
              <a:defRPr sz="5696"/>
            </a:lvl9pPr>
          </a:lstStyle>
          <a:p>
            <a:r>
              <a:rPr lang="en-US"/>
              <a:t>Click to edit Master subtitle style</a:t>
            </a:r>
          </a:p>
        </p:txBody>
      </p:sp>
      <p:sp>
        <p:nvSpPr>
          <p:cNvPr id="4" name="Date Placeholder 3"/>
          <p:cNvSpPr>
            <a:spLocks noGrp="1"/>
          </p:cNvSpPr>
          <p:nvPr>
            <p:ph type="dt" sz="half" idx="10"/>
          </p:nvPr>
        </p:nvSpPr>
        <p:spPr/>
        <p:txBody>
          <a:bodyPr/>
          <a:lstStyle/>
          <a:p>
            <a:fld id="{1015BFE5-32FC-43EE-B228-023E40A467C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862109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15BFE5-32FC-43EE-B228-023E40A467C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3533651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148347" y="1299828"/>
            <a:ext cx="9385310" cy="206898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992418" y="1299828"/>
            <a:ext cx="27611854" cy="20689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15BFE5-32FC-43EE-B228-023E40A467C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3015933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15BFE5-32FC-43EE-B228-023E40A467C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4107702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69748" y="6086590"/>
            <a:ext cx="37541240" cy="10155612"/>
          </a:xfrm>
        </p:spPr>
        <p:txBody>
          <a:bodyPr anchor="b"/>
          <a:lstStyle>
            <a:lvl1pPr>
              <a:defRPr sz="21360"/>
            </a:lvl1pPr>
          </a:lstStyle>
          <a:p>
            <a:r>
              <a:rPr lang="en-US"/>
              <a:t>Click to edit Master title style</a:t>
            </a:r>
          </a:p>
        </p:txBody>
      </p:sp>
      <p:sp>
        <p:nvSpPr>
          <p:cNvPr id="3" name="Text Placeholder 2"/>
          <p:cNvSpPr>
            <a:spLocks noGrp="1"/>
          </p:cNvSpPr>
          <p:nvPr>
            <p:ph type="body" idx="1"/>
          </p:nvPr>
        </p:nvSpPr>
        <p:spPr>
          <a:xfrm>
            <a:off x="2969748" y="16338278"/>
            <a:ext cx="37541240" cy="5340596"/>
          </a:xfrm>
        </p:spPr>
        <p:txBody>
          <a:bodyPr/>
          <a:lstStyle>
            <a:lvl1pPr marL="0" indent="0">
              <a:buNone/>
              <a:defRPr sz="8544">
                <a:solidFill>
                  <a:schemeClr val="tx1">
                    <a:tint val="75000"/>
                  </a:schemeClr>
                </a:solidFill>
              </a:defRPr>
            </a:lvl1pPr>
            <a:lvl2pPr marL="1627632" indent="0">
              <a:buNone/>
              <a:defRPr sz="7120">
                <a:solidFill>
                  <a:schemeClr val="tx1">
                    <a:tint val="75000"/>
                  </a:schemeClr>
                </a:solidFill>
              </a:defRPr>
            </a:lvl2pPr>
            <a:lvl3pPr marL="3255264" indent="0">
              <a:buNone/>
              <a:defRPr sz="6408">
                <a:solidFill>
                  <a:schemeClr val="tx1">
                    <a:tint val="75000"/>
                  </a:schemeClr>
                </a:solidFill>
              </a:defRPr>
            </a:lvl3pPr>
            <a:lvl4pPr marL="4882896" indent="0">
              <a:buNone/>
              <a:defRPr sz="5696">
                <a:solidFill>
                  <a:schemeClr val="tx1">
                    <a:tint val="75000"/>
                  </a:schemeClr>
                </a:solidFill>
              </a:defRPr>
            </a:lvl4pPr>
            <a:lvl5pPr marL="6510528" indent="0">
              <a:buNone/>
              <a:defRPr sz="5696">
                <a:solidFill>
                  <a:schemeClr val="tx1">
                    <a:tint val="75000"/>
                  </a:schemeClr>
                </a:solidFill>
              </a:defRPr>
            </a:lvl5pPr>
            <a:lvl6pPr marL="8138160" indent="0">
              <a:buNone/>
              <a:defRPr sz="5696">
                <a:solidFill>
                  <a:schemeClr val="tx1">
                    <a:tint val="75000"/>
                  </a:schemeClr>
                </a:solidFill>
              </a:defRPr>
            </a:lvl6pPr>
            <a:lvl7pPr marL="9765792" indent="0">
              <a:buNone/>
              <a:defRPr sz="5696">
                <a:solidFill>
                  <a:schemeClr val="tx1">
                    <a:tint val="75000"/>
                  </a:schemeClr>
                </a:solidFill>
              </a:defRPr>
            </a:lvl7pPr>
            <a:lvl8pPr marL="11393424" indent="0">
              <a:buNone/>
              <a:defRPr sz="5696">
                <a:solidFill>
                  <a:schemeClr val="tx1">
                    <a:tint val="75000"/>
                  </a:schemeClr>
                </a:solidFill>
              </a:defRPr>
            </a:lvl8pPr>
            <a:lvl9pPr marL="13021056" indent="0">
              <a:buNone/>
              <a:defRPr sz="5696">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015BFE5-32FC-43EE-B228-023E40A467C7}"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3033778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92418" y="6499141"/>
            <a:ext cx="18498582" cy="154905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35075" y="6499141"/>
            <a:ext cx="18498582" cy="154905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15BFE5-32FC-43EE-B228-023E40A467C7}"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012599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98087" y="1299830"/>
            <a:ext cx="37541240" cy="4718943"/>
          </a:xfrm>
        </p:spPr>
        <p:txBody>
          <a:bodyPr/>
          <a:lstStyle/>
          <a:p>
            <a:r>
              <a:rPr lang="en-US"/>
              <a:t>Click to edit Master title style</a:t>
            </a:r>
          </a:p>
        </p:txBody>
      </p:sp>
      <p:sp>
        <p:nvSpPr>
          <p:cNvPr id="3" name="Text Placeholder 2"/>
          <p:cNvSpPr>
            <a:spLocks noGrp="1"/>
          </p:cNvSpPr>
          <p:nvPr>
            <p:ph type="body" idx="1"/>
          </p:nvPr>
        </p:nvSpPr>
        <p:spPr>
          <a:xfrm>
            <a:off x="2998089" y="5984862"/>
            <a:ext cx="18413568" cy="2933089"/>
          </a:xfrm>
        </p:spPr>
        <p:txBody>
          <a:bodyPr anchor="b"/>
          <a:lstStyle>
            <a:lvl1pPr marL="0" indent="0">
              <a:buNone/>
              <a:defRPr sz="8544" b="1"/>
            </a:lvl1pPr>
            <a:lvl2pPr marL="1627632" indent="0">
              <a:buNone/>
              <a:defRPr sz="7120" b="1"/>
            </a:lvl2pPr>
            <a:lvl3pPr marL="3255264" indent="0">
              <a:buNone/>
              <a:defRPr sz="6408" b="1"/>
            </a:lvl3pPr>
            <a:lvl4pPr marL="4882896" indent="0">
              <a:buNone/>
              <a:defRPr sz="5696" b="1"/>
            </a:lvl4pPr>
            <a:lvl5pPr marL="6510528" indent="0">
              <a:buNone/>
              <a:defRPr sz="5696" b="1"/>
            </a:lvl5pPr>
            <a:lvl6pPr marL="8138160" indent="0">
              <a:buNone/>
              <a:defRPr sz="5696" b="1"/>
            </a:lvl6pPr>
            <a:lvl7pPr marL="9765792" indent="0">
              <a:buNone/>
              <a:defRPr sz="5696" b="1"/>
            </a:lvl7pPr>
            <a:lvl8pPr marL="11393424" indent="0">
              <a:buNone/>
              <a:defRPr sz="5696" b="1"/>
            </a:lvl8pPr>
            <a:lvl9pPr marL="13021056" indent="0">
              <a:buNone/>
              <a:defRPr sz="5696" b="1"/>
            </a:lvl9pPr>
          </a:lstStyle>
          <a:p>
            <a:pPr lvl="0"/>
            <a:r>
              <a:rPr lang="en-US"/>
              <a:t>Edit Master text styles</a:t>
            </a:r>
          </a:p>
        </p:txBody>
      </p:sp>
      <p:sp>
        <p:nvSpPr>
          <p:cNvPr id="4" name="Content Placeholder 3"/>
          <p:cNvSpPr>
            <a:spLocks noGrp="1"/>
          </p:cNvSpPr>
          <p:nvPr>
            <p:ph sz="half" idx="2"/>
          </p:nvPr>
        </p:nvSpPr>
        <p:spPr>
          <a:xfrm>
            <a:off x="2998089" y="8917951"/>
            <a:ext cx="18413568" cy="13116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035076" y="5984862"/>
            <a:ext cx="18504251" cy="2933089"/>
          </a:xfrm>
        </p:spPr>
        <p:txBody>
          <a:bodyPr anchor="b"/>
          <a:lstStyle>
            <a:lvl1pPr marL="0" indent="0">
              <a:buNone/>
              <a:defRPr sz="8544" b="1"/>
            </a:lvl1pPr>
            <a:lvl2pPr marL="1627632" indent="0">
              <a:buNone/>
              <a:defRPr sz="7120" b="1"/>
            </a:lvl2pPr>
            <a:lvl3pPr marL="3255264" indent="0">
              <a:buNone/>
              <a:defRPr sz="6408" b="1"/>
            </a:lvl3pPr>
            <a:lvl4pPr marL="4882896" indent="0">
              <a:buNone/>
              <a:defRPr sz="5696" b="1"/>
            </a:lvl4pPr>
            <a:lvl5pPr marL="6510528" indent="0">
              <a:buNone/>
              <a:defRPr sz="5696" b="1"/>
            </a:lvl5pPr>
            <a:lvl6pPr marL="8138160" indent="0">
              <a:buNone/>
              <a:defRPr sz="5696" b="1"/>
            </a:lvl6pPr>
            <a:lvl7pPr marL="9765792" indent="0">
              <a:buNone/>
              <a:defRPr sz="5696" b="1"/>
            </a:lvl7pPr>
            <a:lvl8pPr marL="11393424" indent="0">
              <a:buNone/>
              <a:defRPr sz="5696" b="1"/>
            </a:lvl8pPr>
            <a:lvl9pPr marL="13021056" indent="0">
              <a:buNone/>
              <a:defRPr sz="5696" b="1"/>
            </a:lvl9pPr>
          </a:lstStyle>
          <a:p>
            <a:pPr lvl="0"/>
            <a:r>
              <a:rPr lang="en-US"/>
              <a:t>Edit Master text styles</a:t>
            </a:r>
          </a:p>
        </p:txBody>
      </p:sp>
      <p:sp>
        <p:nvSpPr>
          <p:cNvPr id="6" name="Content Placeholder 5"/>
          <p:cNvSpPr>
            <a:spLocks noGrp="1"/>
          </p:cNvSpPr>
          <p:nvPr>
            <p:ph sz="quarter" idx="4"/>
          </p:nvPr>
        </p:nvSpPr>
        <p:spPr>
          <a:xfrm>
            <a:off x="22035076" y="8917951"/>
            <a:ext cx="18504251" cy="13116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015BFE5-32FC-43EE-B228-023E40A467C7}" type="datetimeFigureOut">
              <a:rPr lang="en-US" smtClean="0"/>
              <a:pPr/>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3437709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015BFE5-32FC-43EE-B228-023E40A467C7}" type="datetimeFigureOut">
              <a:rPr lang="en-US" smtClean="0"/>
              <a:pPr/>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55354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5BFE5-32FC-43EE-B228-023E40A467C7}" type="datetimeFigureOut">
              <a:rPr lang="en-US" smtClean="0"/>
              <a:pPr/>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2086566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98089" y="1627611"/>
            <a:ext cx="14038291" cy="5696638"/>
          </a:xfrm>
        </p:spPr>
        <p:txBody>
          <a:bodyPr anchor="b"/>
          <a:lstStyle>
            <a:lvl1pPr>
              <a:defRPr sz="11392"/>
            </a:lvl1pPr>
          </a:lstStyle>
          <a:p>
            <a:r>
              <a:rPr lang="en-US"/>
              <a:t>Click to edit Master title style</a:t>
            </a:r>
          </a:p>
        </p:txBody>
      </p:sp>
      <p:sp>
        <p:nvSpPr>
          <p:cNvPr id="3" name="Content Placeholder 2"/>
          <p:cNvSpPr>
            <a:spLocks noGrp="1"/>
          </p:cNvSpPr>
          <p:nvPr>
            <p:ph idx="1"/>
          </p:nvPr>
        </p:nvSpPr>
        <p:spPr>
          <a:xfrm>
            <a:off x="18504251" y="3515189"/>
            <a:ext cx="22035075" cy="17349880"/>
          </a:xfrm>
        </p:spPr>
        <p:txBody>
          <a:bodyPr/>
          <a:lstStyle>
            <a:lvl1pPr>
              <a:defRPr sz="11392"/>
            </a:lvl1pPr>
            <a:lvl2pPr>
              <a:defRPr sz="9968"/>
            </a:lvl2pPr>
            <a:lvl3pPr>
              <a:defRPr sz="8544"/>
            </a:lvl3pPr>
            <a:lvl4pPr>
              <a:defRPr sz="7120"/>
            </a:lvl4pPr>
            <a:lvl5pPr>
              <a:defRPr sz="7120"/>
            </a:lvl5pPr>
            <a:lvl6pPr>
              <a:defRPr sz="7120"/>
            </a:lvl6pPr>
            <a:lvl7pPr>
              <a:defRPr sz="7120"/>
            </a:lvl7pPr>
            <a:lvl8pPr>
              <a:defRPr sz="7120"/>
            </a:lvl8pPr>
            <a:lvl9pPr>
              <a:defRPr sz="712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998089" y="7324249"/>
            <a:ext cx="14038291" cy="13569077"/>
          </a:xfrm>
        </p:spPr>
        <p:txBody>
          <a:bodyPr/>
          <a:lstStyle>
            <a:lvl1pPr marL="0" indent="0">
              <a:buNone/>
              <a:defRPr sz="5696"/>
            </a:lvl1pPr>
            <a:lvl2pPr marL="1627632" indent="0">
              <a:buNone/>
              <a:defRPr sz="4984"/>
            </a:lvl2pPr>
            <a:lvl3pPr marL="3255264" indent="0">
              <a:buNone/>
              <a:defRPr sz="4272"/>
            </a:lvl3pPr>
            <a:lvl4pPr marL="4882896" indent="0">
              <a:buNone/>
              <a:defRPr sz="3560"/>
            </a:lvl4pPr>
            <a:lvl5pPr marL="6510528" indent="0">
              <a:buNone/>
              <a:defRPr sz="3560"/>
            </a:lvl5pPr>
            <a:lvl6pPr marL="8138160" indent="0">
              <a:buNone/>
              <a:defRPr sz="3560"/>
            </a:lvl6pPr>
            <a:lvl7pPr marL="9765792" indent="0">
              <a:buNone/>
              <a:defRPr sz="3560"/>
            </a:lvl7pPr>
            <a:lvl8pPr marL="11393424" indent="0">
              <a:buNone/>
              <a:defRPr sz="3560"/>
            </a:lvl8pPr>
            <a:lvl9pPr marL="13021056" indent="0">
              <a:buNone/>
              <a:defRPr sz="3560"/>
            </a:lvl9pPr>
          </a:lstStyle>
          <a:p>
            <a:pPr lvl="0"/>
            <a:r>
              <a:rPr lang="en-US"/>
              <a:t>Edit Master text styles</a:t>
            </a:r>
          </a:p>
        </p:txBody>
      </p:sp>
      <p:sp>
        <p:nvSpPr>
          <p:cNvPr id="5" name="Date Placeholder 4"/>
          <p:cNvSpPr>
            <a:spLocks noGrp="1"/>
          </p:cNvSpPr>
          <p:nvPr>
            <p:ph type="dt" sz="half" idx="10"/>
          </p:nvPr>
        </p:nvSpPr>
        <p:spPr/>
        <p:txBody>
          <a:bodyPr/>
          <a:lstStyle/>
          <a:p>
            <a:fld id="{1015BFE5-32FC-43EE-B228-023E40A467C7}"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2158407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98089" y="1627611"/>
            <a:ext cx="14038291" cy="5696638"/>
          </a:xfrm>
        </p:spPr>
        <p:txBody>
          <a:bodyPr anchor="b"/>
          <a:lstStyle>
            <a:lvl1pPr>
              <a:defRPr sz="11392"/>
            </a:lvl1pPr>
          </a:lstStyle>
          <a:p>
            <a:r>
              <a:rPr lang="en-US"/>
              <a:t>Click to edit Master title style</a:t>
            </a:r>
          </a:p>
        </p:txBody>
      </p:sp>
      <p:sp>
        <p:nvSpPr>
          <p:cNvPr id="3" name="Picture Placeholder 2"/>
          <p:cNvSpPr>
            <a:spLocks noGrp="1"/>
          </p:cNvSpPr>
          <p:nvPr>
            <p:ph type="pic" idx="1"/>
          </p:nvPr>
        </p:nvSpPr>
        <p:spPr>
          <a:xfrm>
            <a:off x="18504251" y="3515189"/>
            <a:ext cx="22035075" cy="17349880"/>
          </a:xfrm>
        </p:spPr>
        <p:txBody>
          <a:bodyPr/>
          <a:lstStyle>
            <a:lvl1pPr marL="0" indent="0">
              <a:buNone/>
              <a:defRPr sz="11392"/>
            </a:lvl1pPr>
            <a:lvl2pPr marL="1627632" indent="0">
              <a:buNone/>
              <a:defRPr sz="9968"/>
            </a:lvl2pPr>
            <a:lvl3pPr marL="3255264" indent="0">
              <a:buNone/>
              <a:defRPr sz="8544"/>
            </a:lvl3pPr>
            <a:lvl4pPr marL="4882896" indent="0">
              <a:buNone/>
              <a:defRPr sz="7120"/>
            </a:lvl4pPr>
            <a:lvl5pPr marL="6510528" indent="0">
              <a:buNone/>
              <a:defRPr sz="7120"/>
            </a:lvl5pPr>
            <a:lvl6pPr marL="8138160" indent="0">
              <a:buNone/>
              <a:defRPr sz="7120"/>
            </a:lvl6pPr>
            <a:lvl7pPr marL="9765792" indent="0">
              <a:buNone/>
              <a:defRPr sz="7120"/>
            </a:lvl7pPr>
            <a:lvl8pPr marL="11393424" indent="0">
              <a:buNone/>
              <a:defRPr sz="7120"/>
            </a:lvl8pPr>
            <a:lvl9pPr marL="13021056" indent="0">
              <a:buNone/>
              <a:defRPr sz="7120"/>
            </a:lvl9pPr>
          </a:lstStyle>
          <a:p>
            <a:endParaRPr lang="en-US"/>
          </a:p>
        </p:txBody>
      </p:sp>
      <p:sp>
        <p:nvSpPr>
          <p:cNvPr id="4" name="Text Placeholder 3"/>
          <p:cNvSpPr>
            <a:spLocks noGrp="1"/>
          </p:cNvSpPr>
          <p:nvPr>
            <p:ph type="body" sz="half" idx="2"/>
          </p:nvPr>
        </p:nvSpPr>
        <p:spPr>
          <a:xfrm>
            <a:off x="2998089" y="7324249"/>
            <a:ext cx="14038291" cy="13569077"/>
          </a:xfrm>
        </p:spPr>
        <p:txBody>
          <a:bodyPr/>
          <a:lstStyle>
            <a:lvl1pPr marL="0" indent="0">
              <a:buNone/>
              <a:defRPr sz="5696"/>
            </a:lvl1pPr>
            <a:lvl2pPr marL="1627632" indent="0">
              <a:buNone/>
              <a:defRPr sz="4984"/>
            </a:lvl2pPr>
            <a:lvl3pPr marL="3255264" indent="0">
              <a:buNone/>
              <a:defRPr sz="4272"/>
            </a:lvl3pPr>
            <a:lvl4pPr marL="4882896" indent="0">
              <a:buNone/>
              <a:defRPr sz="3560"/>
            </a:lvl4pPr>
            <a:lvl5pPr marL="6510528" indent="0">
              <a:buNone/>
              <a:defRPr sz="3560"/>
            </a:lvl5pPr>
            <a:lvl6pPr marL="8138160" indent="0">
              <a:buNone/>
              <a:defRPr sz="3560"/>
            </a:lvl6pPr>
            <a:lvl7pPr marL="9765792" indent="0">
              <a:buNone/>
              <a:defRPr sz="3560"/>
            </a:lvl7pPr>
            <a:lvl8pPr marL="11393424" indent="0">
              <a:buNone/>
              <a:defRPr sz="3560"/>
            </a:lvl8pPr>
            <a:lvl9pPr marL="13021056" indent="0">
              <a:buNone/>
              <a:defRPr sz="3560"/>
            </a:lvl9pPr>
          </a:lstStyle>
          <a:p>
            <a:pPr lvl="0"/>
            <a:r>
              <a:rPr lang="en-US"/>
              <a:t>Edit Master text styles</a:t>
            </a:r>
          </a:p>
        </p:txBody>
      </p:sp>
      <p:sp>
        <p:nvSpPr>
          <p:cNvPr id="5" name="Date Placeholder 4"/>
          <p:cNvSpPr>
            <a:spLocks noGrp="1"/>
          </p:cNvSpPr>
          <p:nvPr>
            <p:ph type="dt" sz="half" idx="10"/>
          </p:nvPr>
        </p:nvSpPr>
        <p:spPr/>
        <p:txBody>
          <a:bodyPr/>
          <a:lstStyle/>
          <a:p>
            <a:fld id="{1015BFE5-32FC-43EE-B228-023E40A467C7}"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2820602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2418" y="1299830"/>
            <a:ext cx="37541240" cy="471894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992418" y="6499141"/>
            <a:ext cx="37541240" cy="154905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992418" y="22628314"/>
            <a:ext cx="9793367" cy="1299828"/>
          </a:xfrm>
          <a:prstGeom prst="rect">
            <a:avLst/>
          </a:prstGeom>
        </p:spPr>
        <p:txBody>
          <a:bodyPr vert="horz" lIns="91440" tIns="45720" rIns="91440" bIns="45720" rtlCol="0" anchor="ctr"/>
          <a:lstStyle>
            <a:lvl1pPr algn="l">
              <a:defRPr sz="4272">
                <a:solidFill>
                  <a:schemeClr val="tx1">
                    <a:tint val="75000"/>
                  </a:schemeClr>
                </a:solidFill>
              </a:defRPr>
            </a:lvl1pPr>
          </a:lstStyle>
          <a:p>
            <a:fld id="{1015BFE5-32FC-43EE-B228-023E40A467C7}" type="datetimeFigureOut">
              <a:rPr lang="en-US" smtClean="0"/>
              <a:pPr/>
              <a:t>9/23/2025</a:t>
            </a:fld>
            <a:endParaRPr lang="en-US"/>
          </a:p>
        </p:txBody>
      </p:sp>
      <p:sp>
        <p:nvSpPr>
          <p:cNvPr id="5" name="Footer Placeholder 4"/>
          <p:cNvSpPr>
            <a:spLocks noGrp="1"/>
          </p:cNvSpPr>
          <p:nvPr>
            <p:ph type="ftr" sz="quarter" idx="3"/>
          </p:nvPr>
        </p:nvSpPr>
        <p:spPr>
          <a:xfrm>
            <a:off x="14418013" y="22628314"/>
            <a:ext cx="14690050" cy="1299828"/>
          </a:xfrm>
          <a:prstGeom prst="rect">
            <a:avLst/>
          </a:prstGeom>
        </p:spPr>
        <p:txBody>
          <a:bodyPr vert="horz" lIns="91440" tIns="45720" rIns="91440" bIns="45720" rtlCol="0" anchor="ctr"/>
          <a:lstStyle>
            <a:lvl1pPr algn="ctr">
              <a:defRPr sz="42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740290" y="22628314"/>
            <a:ext cx="9793367" cy="1299828"/>
          </a:xfrm>
          <a:prstGeom prst="rect">
            <a:avLst/>
          </a:prstGeom>
        </p:spPr>
        <p:txBody>
          <a:bodyPr vert="horz" lIns="91440" tIns="45720" rIns="91440" bIns="45720" rtlCol="0" anchor="ctr"/>
          <a:lstStyle>
            <a:lvl1pPr algn="r">
              <a:defRPr sz="4272">
                <a:solidFill>
                  <a:schemeClr val="tx1">
                    <a:tint val="75000"/>
                  </a:schemeClr>
                </a:solidFill>
              </a:defRPr>
            </a:lvl1pPr>
          </a:lstStyle>
          <a:p>
            <a:fld id="{6155AF50-7BCD-40EB-8061-BE4145ED46D9}" type="slidenum">
              <a:rPr lang="en-US" smtClean="0"/>
              <a:pPr/>
              <a:t>‹#›</a:t>
            </a:fld>
            <a:endParaRPr lang="en-US"/>
          </a:p>
        </p:txBody>
      </p:sp>
    </p:spTree>
    <p:extLst>
      <p:ext uri="{BB962C8B-B14F-4D97-AF65-F5344CB8AC3E}">
        <p14:creationId xmlns:p14="http://schemas.microsoft.com/office/powerpoint/2010/main" val="2554323332"/>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xStyles>
    <p:titleStyle>
      <a:lvl1pPr algn="l" defTabSz="3255264" rtl="0" eaLnBrk="1" latinLnBrk="0" hangingPunct="1">
        <a:lnSpc>
          <a:spcPct val="90000"/>
        </a:lnSpc>
        <a:spcBef>
          <a:spcPct val="0"/>
        </a:spcBef>
        <a:buNone/>
        <a:defRPr sz="15664" kern="1200">
          <a:solidFill>
            <a:schemeClr val="tx1"/>
          </a:solidFill>
          <a:latin typeface="+mj-lt"/>
          <a:ea typeface="+mj-ea"/>
          <a:cs typeface="+mj-cs"/>
        </a:defRPr>
      </a:lvl1pPr>
    </p:titleStyle>
    <p:bodyStyle>
      <a:lvl1pPr marL="813816" indent="-813816" algn="l" defTabSz="3255264" rtl="0" eaLnBrk="1" latinLnBrk="0" hangingPunct="1">
        <a:lnSpc>
          <a:spcPct val="90000"/>
        </a:lnSpc>
        <a:spcBef>
          <a:spcPts val="3560"/>
        </a:spcBef>
        <a:buFont typeface="Arial" panose="020B0604020202020204" pitchFamily="34" charset="0"/>
        <a:buChar char="•"/>
        <a:defRPr sz="9968" kern="1200">
          <a:solidFill>
            <a:schemeClr val="tx1"/>
          </a:solidFill>
          <a:latin typeface="+mn-lt"/>
          <a:ea typeface="+mn-ea"/>
          <a:cs typeface="+mn-cs"/>
        </a:defRPr>
      </a:lvl1pPr>
      <a:lvl2pPr marL="2441448" indent="-813816" algn="l" defTabSz="3255264" rtl="0" eaLnBrk="1" latinLnBrk="0" hangingPunct="1">
        <a:lnSpc>
          <a:spcPct val="90000"/>
        </a:lnSpc>
        <a:spcBef>
          <a:spcPts val="1780"/>
        </a:spcBef>
        <a:buFont typeface="Arial" panose="020B0604020202020204" pitchFamily="34" charset="0"/>
        <a:buChar char="•"/>
        <a:defRPr sz="8544" kern="1200">
          <a:solidFill>
            <a:schemeClr val="tx1"/>
          </a:solidFill>
          <a:latin typeface="+mn-lt"/>
          <a:ea typeface="+mn-ea"/>
          <a:cs typeface="+mn-cs"/>
        </a:defRPr>
      </a:lvl2pPr>
      <a:lvl3pPr marL="4069080" indent="-813816" algn="l" defTabSz="3255264" rtl="0" eaLnBrk="1" latinLnBrk="0" hangingPunct="1">
        <a:lnSpc>
          <a:spcPct val="90000"/>
        </a:lnSpc>
        <a:spcBef>
          <a:spcPts val="1780"/>
        </a:spcBef>
        <a:buFont typeface="Arial" panose="020B0604020202020204" pitchFamily="34" charset="0"/>
        <a:buChar char="•"/>
        <a:defRPr sz="7120" kern="1200">
          <a:solidFill>
            <a:schemeClr val="tx1"/>
          </a:solidFill>
          <a:latin typeface="+mn-lt"/>
          <a:ea typeface="+mn-ea"/>
          <a:cs typeface="+mn-cs"/>
        </a:defRPr>
      </a:lvl3pPr>
      <a:lvl4pPr marL="5696712"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4pPr>
      <a:lvl5pPr marL="7324344"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5pPr>
      <a:lvl6pPr marL="8951976"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6pPr>
      <a:lvl7pPr marL="10579608"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7pPr>
      <a:lvl8pPr marL="12207240"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8pPr>
      <a:lvl9pPr marL="13834872"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9pPr>
    </p:bodyStyle>
    <p:otherStyle>
      <a:defPPr>
        <a:defRPr lang="en-US"/>
      </a:defPPr>
      <a:lvl1pPr marL="0" algn="l" defTabSz="3255264" rtl="0" eaLnBrk="1" latinLnBrk="0" hangingPunct="1">
        <a:defRPr sz="6408" kern="1200">
          <a:solidFill>
            <a:schemeClr val="tx1"/>
          </a:solidFill>
          <a:latin typeface="+mn-lt"/>
          <a:ea typeface="+mn-ea"/>
          <a:cs typeface="+mn-cs"/>
        </a:defRPr>
      </a:lvl1pPr>
      <a:lvl2pPr marL="1627632" algn="l" defTabSz="3255264" rtl="0" eaLnBrk="1" latinLnBrk="0" hangingPunct="1">
        <a:defRPr sz="6408" kern="1200">
          <a:solidFill>
            <a:schemeClr val="tx1"/>
          </a:solidFill>
          <a:latin typeface="+mn-lt"/>
          <a:ea typeface="+mn-ea"/>
          <a:cs typeface="+mn-cs"/>
        </a:defRPr>
      </a:lvl2pPr>
      <a:lvl3pPr marL="3255264" algn="l" defTabSz="3255264" rtl="0" eaLnBrk="1" latinLnBrk="0" hangingPunct="1">
        <a:defRPr sz="6408" kern="1200">
          <a:solidFill>
            <a:schemeClr val="tx1"/>
          </a:solidFill>
          <a:latin typeface="+mn-lt"/>
          <a:ea typeface="+mn-ea"/>
          <a:cs typeface="+mn-cs"/>
        </a:defRPr>
      </a:lvl3pPr>
      <a:lvl4pPr marL="4882896" algn="l" defTabSz="3255264" rtl="0" eaLnBrk="1" latinLnBrk="0" hangingPunct="1">
        <a:defRPr sz="6408" kern="1200">
          <a:solidFill>
            <a:schemeClr val="tx1"/>
          </a:solidFill>
          <a:latin typeface="+mn-lt"/>
          <a:ea typeface="+mn-ea"/>
          <a:cs typeface="+mn-cs"/>
        </a:defRPr>
      </a:lvl4pPr>
      <a:lvl5pPr marL="6510528" algn="l" defTabSz="3255264" rtl="0" eaLnBrk="1" latinLnBrk="0" hangingPunct="1">
        <a:defRPr sz="6408" kern="1200">
          <a:solidFill>
            <a:schemeClr val="tx1"/>
          </a:solidFill>
          <a:latin typeface="+mn-lt"/>
          <a:ea typeface="+mn-ea"/>
          <a:cs typeface="+mn-cs"/>
        </a:defRPr>
      </a:lvl5pPr>
      <a:lvl6pPr marL="8138160" algn="l" defTabSz="3255264" rtl="0" eaLnBrk="1" latinLnBrk="0" hangingPunct="1">
        <a:defRPr sz="6408" kern="1200">
          <a:solidFill>
            <a:schemeClr val="tx1"/>
          </a:solidFill>
          <a:latin typeface="+mn-lt"/>
          <a:ea typeface="+mn-ea"/>
          <a:cs typeface="+mn-cs"/>
        </a:defRPr>
      </a:lvl6pPr>
      <a:lvl7pPr marL="9765792" algn="l" defTabSz="3255264" rtl="0" eaLnBrk="1" latinLnBrk="0" hangingPunct="1">
        <a:defRPr sz="6408" kern="1200">
          <a:solidFill>
            <a:schemeClr val="tx1"/>
          </a:solidFill>
          <a:latin typeface="+mn-lt"/>
          <a:ea typeface="+mn-ea"/>
          <a:cs typeface="+mn-cs"/>
        </a:defRPr>
      </a:lvl7pPr>
      <a:lvl8pPr marL="11393424" algn="l" defTabSz="3255264" rtl="0" eaLnBrk="1" latinLnBrk="0" hangingPunct="1">
        <a:defRPr sz="6408" kern="1200">
          <a:solidFill>
            <a:schemeClr val="tx1"/>
          </a:solidFill>
          <a:latin typeface="+mn-lt"/>
          <a:ea typeface="+mn-ea"/>
          <a:cs typeface="+mn-cs"/>
        </a:defRPr>
      </a:lvl8pPr>
      <a:lvl9pPr marL="13021056" algn="l" defTabSz="3255264" rtl="0" eaLnBrk="1" latinLnBrk="0" hangingPunct="1">
        <a:defRPr sz="640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0F89BB2-AECF-BCB0-BE50-0D860607BA3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311" y="0"/>
            <a:ext cx="43521451" cy="24414163"/>
          </a:xfrm>
          <a:prstGeom prst="rect">
            <a:avLst/>
          </a:prstGeom>
        </p:spPr>
      </p:pic>
      <p:sp>
        <p:nvSpPr>
          <p:cNvPr id="5" name="TextBox 4">
            <a:extLst>
              <a:ext uri="{FF2B5EF4-FFF2-40B4-BE49-F238E27FC236}">
                <a16:creationId xmlns:a16="http://schemas.microsoft.com/office/drawing/2014/main" id="{DA816E61-C41C-F4C1-AFA5-1071E07C796F}"/>
              </a:ext>
            </a:extLst>
          </p:cNvPr>
          <p:cNvSpPr txBox="1"/>
          <p:nvPr/>
        </p:nvSpPr>
        <p:spPr>
          <a:xfrm>
            <a:off x="1083734" y="5550226"/>
            <a:ext cx="41385064" cy="4550762"/>
          </a:xfrm>
          <a:prstGeom prst="roundRect">
            <a:avLst>
              <a:gd name="adj" fmla="val 9699"/>
            </a:avLst>
          </a:prstGeom>
          <a:solidFill>
            <a:srgbClr val="051920">
              <a:alpha val="5098"/>
            </a:srgbClr>
          </a:solidFill>
          <a:ln w="12700">
            <a:noFill/>
          </a:ln>
        </p:spPr>
        <p:txBody>
          <a:bodyPr wrap="square" lIns="274320" tIns="274320" rIns="274320" bIns="182880" rtlCol="0">
            <a:spAutoFit/>
          </a:bodyPr>
          <a:lstStyle/>
          <a:p>
            <a:pPr algn="ctr"/>
            <a:r>
              <a:rPr lang="en-US" sz="4800" b="1">
                <a:latin typeface="Times New Roman" panose="02020603050405020304" pitchFamily="18" charset="0"/>
                <a:cs typeface="Times New Roman" panose="02020603050405020304" pitchFamily="18" charset="0"/>
              </a:rPr>
              <a:t>Lorem ipsum dolor sit amet, consectetur adipiscing elit, sed do eiusmod tempor incididunt ut labore et dolore magna aliqua Egestas purus viverra accumsan in nisl nisi</a:t>
            </a:r>
          </a:p>
          <a:p>
            <a:pPr algn="ctr">
              <a:spcBef>
                <a:spcPts val="1500"/>
              </a:spcBef>
              <a:spcAft>
                <a:spcPts val="1500"/>
              </a:spcAft>
            </a:pPr>
            <a:r>
              <a:rPr lang="en-US" sz="3200" b="1">
                <a:solidFill>
                  <a:srgbClr val="015F73"/>
                </a:solidFill>
                <a:latin typeface="Times New Roman" panose="02020603050405020304" pitchFamily="18" charset="0"/>
                <a:cs typeface="Times New Roman" panose="02020603050405020304" pitchFamily="18" charset="0"/>
              </a:rPr>
              <a:t>© Name Family </a:t>
            </a:r>
            <a:r>
              <a:rPr lang="en-US" sz="3200" b="1" baseline="30000">
                <a:solidFill>
                  <a:srgbClr val="015F73"/>
                </a:solidFill>
                <a:latin typeface="Times New Roman" panose="02020603050405020304" pitchFamily="18" charset="0"/>
                <a:cs typeface="Times New Roman" panose="02020603050405020304" pitchFamily="18" charset="0"/>
              </a:rPr>
              <a:t>1</a:t>
            </a:r>
            <a:r>
              <a:rPr lang="en-US" sz="3200" b="1">
                <a:solidFill>
                  <a:srgbClr val="015F73"/>
                </a:solidFill>
                <a:latin typeface="Times New Roman" panose="02020603050405020304" pitchFamily="18" charset="0"/>
                <a:cs typeface="Times New Roman" panose="02020603050405020304" pitchFamily="18" charset="0"/>
              </a:rPr>
              <a:t>, ℗ Name Family </a:t>
            </a:r>
            <a:r>
              <a:rPr lang="en-US" sz="3200" b="1" baseline="30000">
                <a:solidFill>
                  <a:srgbClr val="015F73"/>
                </a:solidFill>
                <a:latin typeface="Times New Roman" panose="02020603050405020304" pitchFamily="18" charset="0"/>
                <a:cs typeface="Times New Roman" panose="02020603050405020304" pitchFamily="18" charset="0"/>
              </a:rPr>
              <a:t>2</a:t>
            </a:r>
            <a:r>
              <a:rPr lang="en-US" sz="3200" b="1">
                <a:solidFill>
                  <a:srgbClr val="015F73"/>
                </a:solidFill>
                <a:latin typeface="Times New Roman" panose="02020603050405020304" pitchFamily="18" charset="0"/>
                <a:cs typeface="Times New Roman" panose="02020603050405020304" pitchFamily="18" charset="0"/>
              </a:rPr>
              <a:t>, Name Family </a:t>
            </a:r>
            <a:r>
              <a:rPr lang="en-US" sz="3200" b="1" baseline="30000">
                <a:solidFill>
                  <a:srgbClr val="015F73"/>
                </a:solidFill>
                <a:latin typeface="Times New Roman" panose="02020603050405020304" pitchFamily="18" charset="0"/>
                <a:cs typeface="Times New Roman" panose="02020603050405020304" pitchFamily="18" charset="0"/>
              </a:rPr>
              <a:t>3</a:t>
            </a:r>
          </a:p>
          <a:p>
            <a:pPr algn="ctr">
              <a:spcAft>
                <a:spcPts val="1500"/>
              </a:spcAft>
            </a:pPr>
            <a:r>
              <a:rPr lang="en-US" sz="2800">
                <a:cs typeface="Times New Roman" panose="02020603050405020304" pitchFamily="18" charset="0"/>
              </a:rPr>
              <a:t>1) Lorem ipsum dolor sit amet, consectetur adipiscing elit, sed do eiusmod tempor incididunt ut labore et dolore magna aliqua Egestas purus viverra accumsan</a:t>
            </a:r>
            <a:r>
              <a:rPr lang="fa-IR" sz="2800">
                <a:cs typeface="Times New Roman" panose="02020603050405020304" pitchFamily="18" charset="0"/>
              </a:rPr>
              <a:t>  </a:t>
            </a:r>
            <a:r>
              <a:rPr lang="en-US" sz="2800">
                <a:cs typeface="Times New Roman" panose="02020603050405020304" pitchFamily="18" charset="0"/>
              </a:rPr>
              <a:t>2) Lorem ipsum dolor sit amet, consectetur adipiscing elit, sed do eiusmod tempor incididunt ut labore et dolore magna aliqua Egestas purus viverra accumsan</a:t>
            </a:r>
            <a:r>
              <a:rPr lang="fa-IR" sz="2800">
                <a:cs typeface="Times New Roman" panose="02020603050405020304" pitchFamily="18" charset="0"/>
              </a:rPr>
              <a:t>  </a:t>
            </a:r>
            <a:r>
              <a:rPr lang="en-US" sz="2800">
                <a:cs typeface="Times New Roman" panose="02020603050405020304" pitchFamily="18" charset="0"/>
              </a:rPr>
              <a:t>3) Lorem ipsum dolor sit amet, consectetur adipiscing elit, sed do eiusmod tempor incididunt ut labore et dolore magna aliqua Egestas purus viverra accumsan</a:t>
            </a:r>
          </a:p>
          <a:p>
            <a:pPr algn="ctr"/>
            <a:r>
              <a:rPr lang="en-US" sz="2800">
                <a:solidFill>
                  <a:srgbClr val="015F73"/>
                </a:solidFill>
                <a:cs typeface="Times New Roman" panose="02020603050405020304" pitchFamily="18" charset="0"/>
              </a:rPr>
              <a:t>Email@gmail.com    09112234455</a:t>
            </a:r>
          </a:p>
        </p:txBody>
      </p:sp>
      <p:sp>
        <p:nvSpPr>
          <p:cNvPr id="17" name="TextBox 16">
            <a:extLst>
              <a:ext uri="{FF2B5EF4-FFF2-40B4-BE49-F238E27FC236}">
                <a16:creationId xmlns:a16="http://schemas.microsoft.com/office/drawing/2014/main" id="{56F19463-CAB6-B8F2-17FF-317809FAEA41}"/>
              </a:ext>
            </a:extLst>
          </p:cNvPr>
          <p:cNvSpPr txBox="1"/>
          <p:nvPr/>
        </p:nvSpPr>
        <p:spPr>
          <a:xfrm>
            <a:off x="38595300" y="3467100"/>
            <a:ext cx="3873498" cy="1027076"/>
          </a:xfrm>
          <a:prstGeom prst="rect">
            <a:avLst/>
          </a:prstGeom>
          <a:noFill/>
        </p:spPr>
        <p:txBody>
          <a:bodyPr wrap="square" rtlCol="0">
            <a:spAutoFit/>
          </a:bodyPr>
          <a:lstStyle/>
          <a:p>
            <a:pPr algn="ctr"/>
            <a:r>
              <a:rPr lang="en-US" sz="6000">
                <a:solidFill>
                  <a:schemeClr val="bg1"/>
                </a:solidFill>
              </a:rPr>
              <a:t>G-0000</a:t>
            </a:r>
          </a:p>
        </p:txBody>
      </p:sp>
      <p:sp>
        <p:nvSpPr>
          <p:cNvPr id="19" name="TextBox 18">
            <a:extLst>
              <a:ext uri="{FF2B5EF4-FFF2-40B4-BE49-F238E27FC236}">
                <a16:creationId xmlns:a16="http://schemas.microsoft.com/office/drawing/2014/main" id="{E42B724D-30AB-8435-B293-C1D870795043}"/>
              </a:ext>
            </a:extLst>
          </p:cNvPr>
          <p:cNvSpPr txBox="1"/>
          <p:nvPr/>
        </p:nvSpPr>
        <p:spPr>
          <a:xfrm>
            <a:off x="1083734" y="10654380"/>
            <a:ext cx="20468327" cy="3813274"/>
          </a:xfrm>
          <a:prstGeom prst="roundRect">
            <a:avLst>
              <a:gd name="adj" fmla="val 13108"/>
            </a:avLst>
          </a:prstGeom>
          <a:solidFill>
            <a:srgbClr val="051920">
              <a:alpha val="5098"/>
            </a:srgbClr>
          </a:solidFill>
          <a:ln w="12700">
            <a:noFill/>
          </a:ln>
        </p:spPr>
        <p:txBody>
          <a:bodyPr wrap="square" lIns="274320" tIns="274320" rIns="274320" bIns="274320" rtlCol="0">
            <a:spAutoFit/>
          </a:bodyPr>
          <a:lstStyle/>
          <a:p>
            <a:pPr>
              <a:spcAft>
                <a:spcPts val="1200"/>
              </a:spcAft>
            </a:pPr>
            <a:r>
              <a:rPr lang="en-US" sz="4400" b="1">
                <a:solidFill>
                  <a:srgbClr val="015F73"/>
                </a:solidFill>
                <a:cs typeface="Times New Roman" panose="02020603050405020304" pitchFamily="18" charset="0"/>
              </a:rPr>
              <a:t>Introduction</a:t>
            </a:r>
            <a:endParaRPr lang="en-US" sz="4800" b="1">
              <a:solidFill>
                <a:srgbClr val="015F73"/>
              </a:solidFill>
              <a:cs typeface="Times New Roman" panose="02020603050405020304" pitchFamily="18" charset="0"/>
            </a:endParaRPr>
          </a:p>
          <a:p>
            <a:pPr algn="just"/>
            <a:r>
              <a:rPr lang="en-US" sz="2800">
                <a:cs typeface="Times New Roman" panose="02020603050405020304" pitchFamily="18" charset="0"/>
              </a:rPr>
              <a:t>Lorem ipsum dolor sit amet, consectetur adipiscing elit, sed do eiusmod tempor incididunt ut labore et dolore magna aliqua Egestas purus viverra accumsan in nisl nisi Arcu cursus vitae congue mauris rhoncus aenean vel elit scelerisque In egestas erat imperdiet sed euismod nisi porta lorem mollis Morbi tristique senectus et netus Mattis pellentesque id nibh tortor id aliquet lectus proin Sapien faucibus et molestie ac feugiat sed lectus vestibulum Ullamcorper velit sed ullamcorper morbi tincidunt ornare massa eget tristique senectus et netus Mattis pellentesque id nibh tortor id aliquet lectus proin Sapien faucibus et molestie ac feugiat sed lectus vestibulum</a:t>
            </a:r>
          </a:p>
        </p:txBody>
      </p:sp>
      <p:sp>
        <p:nvSpPr>
          <p:cNvPr id="20" name="TextBox 19">
            <a:extLst>
              <a:ext uri="{FF2B5EF4-FFF2-40B4-BE49-F238E27FC236}">
                <a16:creationId xmlns:a16="http://schemas.microsoft.com/office/drawing/2014/main" id="{46076433-FE41-74AD-B9D4-4BFED7DE8539}"/>
              </a:ext>
            </a:extLst>
          </p:cNvPr>
          <p:cNvSpPr txBox="1"/>
          <p:nvPr/>
        </p:nvSpPr>
        <p:spPr>
          <a:xfrm>
            <a:off x="21974011" y="10654379"/>
            <a:ext cx="20468327" cy="3881735"/>
          </a:xfrm>
          <a:prstGeom prst="roundRect">
            <a:avLst>
              <a:gd name="adj" fmla="val 15270"/>
            </a:avLst>
          </a:prstGeom>
          <a:solidFill>
            <a:srgbClr val="051920">
              <a:alpha val="5098"/>
            </a:srgbClr>
          </a:solidFill>
          <a:ln w="12700">
            <a:noFill/>
          </a:ln>
        </p:spPr>
        <p:txBody>
          <a:bodyPr wrap="square" lIns="274320" tIns="274320" rIns="274320" bIns="274320" rtlCol="0">
            <a:spAutoFit/>
          </a:bodyPr>
          <a:lstStyle/>
          <a:p>
            <a:pPr>
              <a:spcAft>
                <a:spcPts val="1200"/>
              </a:spcAft>
            </a:pPr>
            <a:r>
              <a:rPr lang="en-US" sz="4400" b="1">
                <a:solidFill>
                  <a:srgbClr val="015F73"/>
                </a:solidFill>
                <a:cs typeface="Times New Roman" panose="02020603050405020304" pitchFamily="18" charset="0"/>
              </a:rPr>
              <a:t>Discussion</a:t>
            </a:r>
            <a:endParaRPr lang="en-US" sz="4800" b="1">
              <a:solidFill>
                <a:srgbClr val="015F73"/>
              </a:solidFill>
              <a:cs typeface="Times New Roman" panose="02020603050405020304" pitchFamily="18" charset="0"/>
            </a:endParaRPr>
          </a:p>
          <a:p>
            <a:pPr algn="just"/>
            <a:r>
              <a:rPr lang="en-US" sz="2800">
                <a:cs typeface="Times New Roman" panose="02020603050405020304" pitchFamily="18" charset="0"/>
              </a:rPr>
              <a:t>Lorem ipsum dolor sit amet, consectetur adipiscing elit, sed do eiusmod tempor incididunt ut labore et dolore magna aliqua Egestas purus viverra accumsan in nisl nisi Arcu cursus vitae congue mauris rhoncus aenean vel elit scelerisque In egestas erat imperdiet sed euismod nisi porta lorem mollis Morbi tristique senectus et netus Mattis pellentesque id nibh tortor id aliquet lectus proin Sapien faucibus et molestie ac feugiat sed lectus vestibulum Ullamcorper velit sed ullamcorper morbi tincidunt ornare massa eget tristique senectus et netus Mattis pellentesque id nibh tortor id aliquet lectus proin Sapien faucibus et molestie ac feugiat sed lectus vestibulum</a:t>
            </a:r>
          </a:p>
        </p:txBody>
      </p:sp>
      <p:sp>
        <p:nvSpPr>
          <p:cNvPr id="21" name="TextBox 20">
            <a:extLst>
              <a:ext uri="{FF2B5EF4-FFF2-40B4-BE49-F238E27FC236}">
                <a16:creationId xmlns:a16="http://schemas.microsoft.com/office/drawing/2014/main" id="{43C10229-2DAA-E312-7C37-AE6E21863199}"/>
              </a:ext>
            </a:extLst>
          </p:cNvPr>
          <p:cNvSpPr txBox="1"/>
          <p:nvPr/>
        </p:nvSpPr>
        <p:spPr>
          <a:xfrm>
            <a:off x="1083733" y="15132553"/>
            <a:ext cx="20468327" cy="3813274"/>
          </a:xfrm>
          <a:prstGeom prst="roundRect">
            <a:avLst>
              <a:gd name="adj" fmla="val 13108"/>
            </a:avLst>
          </a:prstGeom>
          <a:solidFill>
            <a:srgbClr val="051920">
              <a:alpha val="5098"/>
            </a:srgbClr>
          </a:solidFill>
          <a:ln w="12700">
            <a:noFill/>
          </a:ln>
        </p:spPr>
        <p:txBody>
          <a:bodyPr wrap="square" lIns="274320" tIns="274320" rIns="274320" bIns="274320" rtlCol="0">
            <a:spAutoFit/>
          </a:bodyPr>
          <a:lstStyle/>
          <a:p>
            <a:pPr>
              <a:spcAft>
                <a:spcPts val="1200"/>
              </a:spcAft>
            </a:pPr>
            <a:r>
              <a:rPr lang="en-US" sz="4400" b="1">
                <a:solidFill>
                  <a:srgbClr val="015F73"/>
                </a:solidFill>
                <a:cs typeface="Times New Roman" panose="02020603050405020304" pitchFamily="18" charset="0"/>
              </a:rPr>
              <a:t>Method</a:t>
            </a:r>
            <a:endParaRPr lang="en-US" sz="4800" b="1">
              <a:solidFill>
                <a:srgbClr val="015F73"/>
              </a:solidFill>
              <a:cs typeface="Times New Roman" panose="02020603050405020304" pitchFamily="18" charset="0"/>
            </a:endParaRPr>
          </a:p>
          <a:p>
            <a:pPr algn="just"/>
            <a:r>
              <a:rPr lang="en-US" sz="2800">
                <a:cs typeface="Times New Roman" panose="02020603050405020304" pitchFamily="18" charset="0"/>
              </a:rPr>
              <a:t>Lorem ipsum dolor sit amet, consectetur adipiscing elit, sed do eiusmod tempor incididunt ut labore et dolore magna aliqua Egestas purus viverra accumsan in nisl nisi Arcu cursus vitae congue mauris rhoncus aenean vel elit scelerisque In egestas erat imperdiet sed euismod nisi porta lorem mollis Morbi tristique senectus et netus Mattis pellentesque id nibh tortor id aliquet lectus proin Sapien faucibus et molestie ac feugiat sed lectus vestibulum Ullamcorper velit sed ullamcorper morbi tincidunt ornare massa eget tristique senectus et netus Mattis pellentesque id nibh tortor id aliquet lectus proin Sapien faucibus et molestie ac feugiat sed lectus vestibulum</a:t>
            </a:r>
          </a:p>
        </p:txBody>
      </p:sp>
      <p:sp>
        <p:nvSpPr>
          <p:cNvPr id="22" name="TextBox 21">
            <a:extLst>
              <a:ext uri="{FF2B5EF4-FFF2-40B4-BE49-F238E27FC236}">
                <a16:creationId xmlns:a16="http://schemas.microsoft.com/office/drawing/2014/main" id="{63FD18AE-30F7-4C4C-34C3-E9C526D50E21}"/>
              </a:ext>
            </a:extLst>
          </p:cNvPr>
          <p:cNvSpPr txBox="1"/>
          <p:nvPr/>
        </p:nvSpPr>
        <p:spPr>
          <a:xfrm>
            <a:off x="21974010" y="15132553"/>
            <a:ext cx="20468327" cy="3813274"/>
          </a:xfrm>
          <a:prstGeom prst="roundRect">
            <a:avLst>
              <a:gd name="adj" fmla="val 13108"/>
            </a:avLst>
          </a:prstGeom>
          <a:solidFill>
            <a:srgbClr val="051920">
              <a:alpha val="5098"/>
            </a:srgbClr>
          </a:solidFill>
          <a:ln w="12700">
            <a:noFill/>
          </a:ln>
        </p:spPr>
        <p:txBody>
          <a:bodyPr wrap="square" lIns="274320" tIns="274320" rIns="274320" bIns="274320" rtlCol="0">
            <a:spAutoFit/>
          </a:bodyPr>
          <a:lstStyle/>
          <a:p>
            <a:pPr>
              <a:spcAft>
                <a:spcPts val="1200"/>
              </a:spcAft>
            </a:pPr>
            <a:r>
              <a:rPr lang="en-US" sz="4400" b="1">
                <a:solidFill>
                  <a:srgbClr val="015F73"/>
                </a:solidFill>
                <a:cs typeface="Times New Roman" panose="02020603050405020304" pitchFamily="18" charset="0"/>
              </a:rPr>
              <a:t>Conclusion</a:t>
            </a:r>
            <a:endParaRPr lang="en-US" sz="4800" b="1">
              <a:solidFill>
                <a:srgbClr val="015F73"/>
              </a:solidFill>
              <a:cs typeface="Times New Roman" panose="02020603050405020304" pitchFamily="18" charset="0"/>
            </a:endParaRPr>
          </a:p>
          <a:p>
            <a:pPr algn="just"/>
            <a:r>
              <a:rPr lang="en-US" sz="2800">
                <a:cs typeface="Times New Roman" panose="02020603050405020304" pitchFamily="18" charset="0"/>
              </a:rPr>
              <a:t>Lorem ipsum dolor sit amet, consectetur adipiscing elit, sed do eiusmod tempor incididunt ut labore et dolore magna aliqua Egestas purus viverra accumsan in nisl nisi Arcu cursus vitae congue mauris rhoncus aenean vel elit scelerisque In egestas erat imperdiet sed euismod nisi porta lorem mollis Morbi tristique senectus et netus Mattis pellentesque id nibh tortor id aliquet lectus proin Sapien faucibus et molestie ac feugiat sed lectus vestibulum Ullamcorper velit sed ullamcorper morbi tincidunt ornare massa eget tristique senectus et netus Mattis pellentesque id nibh tortor id aliquet lectus proin Sapien faucibus et molestie ac feugiat sed lectus vestibulum</a:t>
            </a:r>
          </a:p>
        </p:txBody>
      </p:sp>
      <p:sp>
        <p:nvSpPr>
          <p:cNvPr id="23" name="TextBox 22">
            <a:extLst>
              <a:ext uri="{FF2B5EF4-FFF2-40B4-BE49-F238E27FC236}">
                <a16:creationId xmlns:a16="http://schemas.microsoft.com/office/drawing/2014/main" id="{D5D71FF7-FECA-7ADC-2BA8-CCF97F20D26F}"/>
              </a:ext>
            </a:extLst>
          </p:cNvPr>
          <p:cNvSpPr txBox="1"/>
          <p:nvPr/>
        </p:nvSpPr>
        <p:spPr>
          <a:xfrm>
            <a:off x="1110194" y="19576861"/>
            <a:ext cx="20468327" cy="3813274"/>
          </a:xfrm>
          <a:prstGeom prst="roundRect">
            <a:avLst>
              <a:gd name="adj" fmla="val 13108"/>
            </a:avLst>
          </a:prstGeom>
          <a:solidFill>
            <a:srgbClr val="051920">
              <a:alpha val="5098"/>
            </a:srgbClr>
          </a:solidFill>
          <a:ln w="12700">
            <a:noFill/>
          </a:ln>
        </p:spPr>
        <p:txBody>
          <a:bodyPr wrap="square" lIns="274320" tIns="274320" rIns="274320" bIns="274320" rtlCol="0">
            <a:spAutoFit/>
          </a:bodyPr>
          <a:lstStyle/>
          <a:p>
            <a:pPr>
              <a:spcAft>
                <a:spcPts val="1200"/>
              </a:spcAft>
            </a:pPr>
            <a:r>
              <a:rPr lang="en-US" sz="4400" b="1">
                <a:solidFill>
                  <a:srgbClr val="015F73"/>
                </a:solidFill>
                <a:cs typeface="Times New Roman" panose="02020603050405020304" pitchFamily="18" charset="0"/>
              </a:rPr>
              <a:t>Result</a:t>
            </a:r>
            <a:endParaRPr lang="en-US" sz="4800" b="1">
              <a:solidFill>
                <a:srgbClr val="015F73"/>
              </a:solidFill>
              <a:cs typeface="Times New Roman" panose="02020603050405020304" pitchFamily="18" charset="0"/>
            </a:endParaRPr>
          </a:p>
          <a:p>
            <a:pPr algn="just"/>
            <a:r>
              <a:rPr lang="en-US" sz="2800">
                <a:cs typeface="Times New Roman" panose="02020603050405020304" pitchFamily="18" charset="0"/>
              </a:rPr>
              <a:t>Lorem ipsum dolor sit amet, consectetur adipiscing elit, sed do eiusmod tempor incididunt ut labore et dolore magna aliqua Egestas purus viverra accumsan in nisl nisi Arcu cursus vitae congue mauris rhoncus aenean vel elit scelerisque In egestas erat imperdiet sed euismod nisi porta lorem mollis Morbi tristique senectus et netus Mattis pellentesque id nibh tortor id aliquet lectus proin Sapien faucibus et molestie ac feugiat sed lectus vestibulum Ullamcorper velit sed ullamcorper morbi tincidunt ornare massa eget tristique senectus et netus Mattis pellentesque id nibh tortor id aliquet lectus proin Sapien faucibus et molestie ac feugiat sed lectus vestibulum</a:t>
            </a:r>
          </a:p>
        </p:txBody>
      </p:sp>
      <p:sp>
        <p:nvSpPr>
          <p:cNvPr id="24" name="TextBox 23">
            <a:extLst>
              <a:ext uri="{FF2B5EF4-FFF2-40B4-BE49-F238E27FC236}">
                <a16:creationId xmlns:a16="http://schemas.microsoft.com/office/drawing/2014/main" id="{DEBBAE8A-C8DB-84B9-7705-F92C83292917}"/>
              </a:ext>
            </a:extLst>
          </p:cNvPr>
          <p:cNvSpPr txBox="1"/>
          <p:nvPr/>
        </p:nvSpPr>
        <p:spPr>
          <a:xfrm>
            <a:off x="22000471" y="19576861"/>
            <a:ext cx="20468327" cy="3813274"/>
          </a:xfrm>
          <a:prstGeom prst="roundRect">
            <a:avLst>
              <a:gd name="adj" fmla="val 13108"/>
            </a:avLst>
          </a:prstGeom>
          <a:solidFill>
            <a:srgbClr val="051920">
              <a:alpha val="5098"/>
            </a:srgbClr>
          </a:solidFill>
          <a:ln w="12700">
            <a:noFill/>
          </a:ln>
        </p:spPr>
        <p:txBody>
          <a:bodyPr wrap="square" lIns="274320" tIns="274320" rIns="274320" bIns="274320" rtlCol="0">
            <a:spAutoFit/>
          </a:bodyPr>
          <a:lstStyle/>
          <a:p>
            <a:pPr>
              <a:spcAft>
                <a:spcPts val="1200"/>
              </a:spcAft>
            </a:pPr>
            <a:r>
              <a:rPr lang="en-US" sz="4400" b="1">
                <a:solidFill>
                  <a:srgbClr val="015F73"/>
                </a:solidFill>
                <a:cs typeface="Times New Roman" panose="02020603050405020304" pitchFamily="18" charset="0"/>
              </a:rPr>
              <a:t>References </a:t>
            </a:r>
            <a:r>
              <a:rPr lang="en-US" sz="3200">
                <a:solidFill>
                  <a:srgbClr val="015F73"/>
                </a:solidFill>
                <a:cs typeface="Times New Roman" panose="02020603050405020304" pitchFamily="18" charset="0"/>
              </a:rPr>
              <a:t>(Maximum 3 References)</a:t>
            </a:r>
            <a:endParaRPr lang="en-US" sz="3600">
              <a:solidFill>
                <a:srgbClr val="015F73"/>
              </a:solidFill>
              <a:cs typeface="Times New Roman" panose="02020603050405020304" pitchFamily="18" charset="0"/>
            </a:endParaRPr>
          </a:p>
          <a:p>
            <a:pPr algn="just"/>
            <a:r>
              <a:rPr lang="en-US" sz="2800">
                <a:cs typeface="Times New Roman" panose="02020603050405020304" pitchFamily="18" charset="0"/>
              </a:rPr>
              <a:t>Lorem ipsum dolor sit amet, consectetur adipiscing elit, sed do eiusmod tempor incididunt ut labore et dolore magna aliqua Egestas purus viverra accumsan in nisl nisi Arcu cursus vitae congue mauris rhoncus aenean vel elit scelerisque In egestas erat imperdiet sed euismod nisi porta lorem mollis Morbi tristique senectus et netus Mattis pellentesque id nibh tortor id aliquet lectus proin Sapien faucibus et molestie ac feugiat sed lectus vestibulum Ullamcorper velit sed ullamcorper morbi tincidunt ornare massa eget tristique senectus et netus Mattis pellentesque id nibh tortor id aliquet lectus proin Sapien faucibus et molestie ac feugiat sed lectus vestibulum</a:t>
            </a:r>
          </a:p>
        </p:txBody>
      </p:sp>
      <p:sp>
        <p:nvSpPr>
          <p:cNvPr id="25" name="TextBox 24">
            <a:extLst>
              <a:ext uri="{FF2B5EF4-FFF2-40B4-BE49-F238E27FC236}">
                <a16:creationId xmlns:a16="http://schemas.microsoft.com/office/drawing/2014/main" id="{52439B7E-0B81-F7EF-CE93-44447BAE4DD8}"/>
              </a:ext>
            </a:extLst>
          </p:cNvPr>
          <p:cNvSpPr txBox="1"/>
          <p:nvPr/>
        </p:nvSpPr>
        <p:spPr>
          <a:xfrm>
            <a:off x="30302522" y="3293907"/>
            <a:ext cx="7616143" cy="1363295"/>
          </a:xfrm>
          <a:prstGeom prst="roundRect">
            <a:avLst>
              <a:gd name="adj" fmla="val 50000"/>
            </a:avLst>
          </a:prstGeom>
          <a:solidFill>
            <a:srgbClr val="051920">
              <a:alpha val="5098"/>
            </a:srgbClr>
          </a:solidFill>
          <a:ln w="12700">
            <a:noFill/>
          </a:ln>
        </p:spPr>
        <p:txBody>
          <a:bodyPr wrap="square" lIns="457200" tIns="109728" rIns="457200" bIns="109728" rtlCol="0">
            <a:spAutoFit/>
          </a:bodyPr>
          <a:lstStyle/>
          <a:p>
            <a:pPr>
              <a:spcAft>
                <a:spcPts val="1200"/>
              </a:spcAft>
            </a:pPr>
            <a:r>
              <a:rPr lang="en-US" sz="4800" b="1" cap="all">
                <a:solidFill>
                  <a:srgbClr val="051920"/>
                </a:solidFill>
                <a:cs typeface="Times New Roman" panose="02020603050405020304" pitchFamily="18" charset="0"/>
              </a:rPr>
              <a:t>Systematic Review</a:t>
            </a:r>
            <a:endParaRPr lang="en-US" sz="5400" b="1" cap="all">
              <a:solidFill>
                <a:srgbClr val="051920"/>
              </a:solidFill>
              <a:cs typeface="Times New Roman" panose="02020603050405020304" pitchFamily="18" charset="0"/>
            </a:endParaRPr>
          </a:p>
        </p:txBody>
      </p:sp>
    </p:spTree>
    <p:extLst>
      <p:ext uri="{BB962C8B-B14F-4D97-AF65-F5344CB8AC3E}">
        <p14:creationId xmlns:p14="http://schemas.microsoft.com/office/powerpoint/2010/main" val="3171112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1775</TotalTime>
  <Words>754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GreenPoster</dc:creator>
  <cp:lastModifiedBy>Amir Hashemi</cp:lastModifiedBy>
  <cp:revision>176</cp:revision>
  <dcterms:created xsi:type="dcterms:W3CDTF">2018-04-09T07:28:08Z</dcterms:created>
  <dcterms:modified xsi:type="dcterms:W3CDTF">2025-09-23T09:49:25Z</dcterms:modified>
</cp:coreProperties>
</file>