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A76510-7F2C-A77F-2D0F-CC6C7D662D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F9D3C0-5A25-D5F8-CA77-836F0841A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6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69378-E5B8-B491-6426-3B16370A5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8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04F1B5-6370-2B26-8006-89984A3CF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89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C1757-A44B-DDC3-2AA2-5E962333D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00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tative Appro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F4E8AC-513B-4A1F-B961-17F105447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5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l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6F7CE5-FBE0-E095-625A-0A74F786F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4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451D7C-4009-9725-76A0-0951860C3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74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BF9334-E886-3BE2-ADD8-C3BB89D83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95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 &amp; Lim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4B8054-B8D7-996F-B8BC-23F1D4D07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63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A7C9F4-86F3-BE79-F9A9-259F58155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04403-F8B3-6103-BD23-E497F4914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14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fferential &amp; Final Diagno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8A0934-92B5-47CE-DA53-A1757F496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3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&amp; Tre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391CF-5F48-A968-A91E-65A2E68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80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-UP &amp; Out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4241AF-4246-77A0-9C6D-05425CD34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9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9E515-EA87-ECC4-C69A-37BA3702B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2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9E515-EA87-ECC4-C69A-37BA3702B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2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9E515-EA87-ECC4-C69A-37BA3702B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End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59E515-EA87-ECC4-C69A-37BA3702B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2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A2F01-950E-24F4-A46B-6FEBC39DE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45AFD2-E4C9-D9B3-B47F-7E21E66A0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8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32323A-39AD-82B6-A0B9-9A6D37531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85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22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F0BBD-C624-32AB-6C04-5EEA78BDA008}"/>
              </a:ext>
            </a:extLst>
          </p:cNvPr>
          <p:cNvSpPr txBox="1"/>
          <p:nvPr/>
        </p:nvSpPr>
        <p:spPr>
          <a:xfrm>
            <a:off x="1430215" y="1683660"/>
            <a:ext cx="93315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Lorem ipsum dolor sit amet, consectetur adipiscing elit, sed do eiusmod tempor incididunt ut labore et dolore magna aliqua Egestas purus viverra accumsan in nisl nisi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155CA2-4F0C-302F-F8A9-E3677CF88896}"/>
              </a:ext>
            </a:extLst>
          </p:cNvPr>
          <p:cNvSpPr txBox="1"/>
          <p:nvPr/>
        </p:nvSpPr>
        <p:spPr>
          <a:xfrm>
            <a:off x="1430215" y="4405766"/>
            <a:ext cx="9331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15F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 Family 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2F528-8AF1-E298-A674-F10F23792654}"/>
              </a:ext>
            </a:extLst>
          </p:cNvPr>
          <p:cNvSpPr txBox="1"/>
          <p:nvPr/>
        </p:nvSpPr>
        <p:spPr>
          <a:xfrm>
            <a:off x="1430214" y="4867431"/>
            <a:ext cx="9331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cs typeface="Times New Roman" panose="02020603050405020304" pitchFamily="18" charset="0"/>
              </a:rPr>
              <a:t>Lorem ipsum dolor sit amet, consectetur adipiscing elit, sed do eiusmod tempor incididunt ut labore et dolore magna aliqua Egestas purus viverra accumsan</a:t>
            </a:r>
            <a:r>
              <a:rPr lang="fa-IR" sz="1800">
                <a:cs typeface="Times New Roman" panose="02020603050405020304" pitchFamily="18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76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59621F-E3E5-B5E5-ADC3-D93C85D3C5EB}"/>
              </a:ext>
            </a:extLst>
          </p:cNvPr>
          <p:cNvSpPr txBox="1"/>
          <p:nvPr/>
        </p:nvSpPr>
        <p:spPr>
          <a:xfrm>
            <a:off x="2646066" y="1099860"/>
            <a:ext cx="9030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15F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C359C1-CB02-B070-E225-6159E877E790}"/>
              </a:ext>
            </a:extLst>
          </p:cNvPr>
          <p:cNvSpPr txBox="1"/>
          <p:nvPr/>
        </p:nvSpPr>
        <p:spPr>
          <a:xfrm>
            <a:off x="2646065" y="1611765"/>
            <a:ext cx="9030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cs typeface="Times New Roman" panose="02020603050405020304" pitchFamily="18" charset="0"/>
              </a:rPr>
              <a:t>Lorem ipsum dolor sit amet, consectetur adipiscing elit, sed do eiusmod tempor incididunt ut labore et dolore magna aliqua Egestas purus viverra accumsan</a:t>
            </a:r>
            <a:r>
              <a:rPr lang="fa-IR" sz="1800">
                <a:cs typeface="Times New Roman" panose="02020603050405020304" pitchFamily="18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4513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81</Words>
  <Application>Microsoft Office PowerPoint</Application>
  <PresentationFormat>Widescreen</PresentationFormat>
  <Paragraphs>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Times New Roman</vt:lpstr>
      <vt:lpstr>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Amir Hashemi</dc:creator>
  <cp:lastModifiedBy>Amir Hashemi</cp:lastModifiedBy>
  <cp:revision>4</cp:revision>
  <dcterms:created xsi:type="dcterms:W3CDTF">2025-09-30T15:40:01Z</dcterms:created>
  <dcterms:modified xsi:type="dcterms:W3CDTF">2025-09-30T18:19:27Z</dcterms:modified>
</cp:coreProperties>
</file>